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8" r:id="rId5"/>
    <p:sldId id="259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1553-5E91-4847-8BE4-287D896D18E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88A1C0-5AAB-4F2F-A0D5-E437752D93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1553-5E91-4847-8BE4-287D896D18E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A1C0-5AAB-4F2F-A0D5-E437752D9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88A1C0-5AAB-4F2F-A0D5-E437752D93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1553-5E91-4847-8BE4-287D896D18E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1553-5E91-4847-8BE4-287D896D18E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88A1C0-5AAB-4F2F-A0D5-E437752D93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1553-5E91-4847-8BE4-287D896D18E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88A1C0-5AAB-4F2F-A0D5-E437752D93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41E1553-5E91-4847-8BE4-287D896D18E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A1C0-5AAB-4F2F-A0D5-E437752D93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1553-5E91-4847-8BE4-287D896D18E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88A1C0-5AAB-4F2F-A0D5-E437752D93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1553-5E91-4847-8BE4-287D896D18E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88A1C0-5AAB-4F2F-A0D5-E437752D9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1553-5E91-4847-8BE4-287D896D18E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88A1C0-5AAB-4F2F-A0D5-E437752D9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88A1C0-5AAB-4F2F-A0D5-E437752D93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1553-5E91-4847-8BE4-287D896D18E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88A1C0-5AAB-4F2F-A0D5-E437752D93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41E1553-5E91-4847-8BE4-287D896D18E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41E1553-5E91-4847-8BE4-287D896D18E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88A1C0-5AAB-4F2F-A0D5-E437752D93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819400"/>
            <a:ext cx="8784976" cy="2985864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ru-RU" sz="2800" dirty="0" smtClean="0"/>
              <a:t>Пресс-конференция по</a:t>
            </a:r>
          </a:p>
          <a:p>
            <a:r>
              <a:rPr lang="ru-RU" sz="2800" dirty="0" smtClean="0"/>
              <a:t>Итогам пяти месяцев работы</a:t>
            </a:r>
          </a:p>
          <a:p>
            <a:r>
              <a:rPr lang="ru-RU" sz="2800" dirty="0" smtClean="0"/>
              <a:t>Сайта </a:t>
            </a:r>
            <a:r>
              <a:rPr lang="en-US" sz="2800" dirty="0" smtClean="0"/>
              <a:t>www.ufacity.me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584920"/>
          </a:xfrm>
        </p:spPr>
        <p:txBody>
          <a:bodyPr>
            <a:normAutofit/>
          </a:bodyPr>
          <a:lstStyle/>
          <a:p>
            <a:r>
              <a:rPr lang="en-US" dirty="0" smtClean="0"/>
              <a:t>WWW.UFACITY.ME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Решение проблем с ЖКХ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заявлений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1314 – Всего</a:t>
            </a:r>
          </a:p>
          <a:p>
            <a:r>
              <a:rPr lang="ru-RU" dirty="0" smtClean="0"/>
              <a:t>828 - Ответ получен</a:t>
            </a:r>
          </a:p>
          <a:p>
            <a:r>
              <a:rPr lang="ru-RU" dirty="0" smtClean="0"/>
              <a:t>455 – Рассматривается</a:t>
            </a:r>
          </a:p>
          <a:p>
            <a:r>
              <a:rPr lang="ru-RU" dirty="0" smtClean="0"/>
              <a:t>31 – Отклонено модератором</a:t>
            </a:r>
          </a:p>
          <a:p>
            <a:endParaRPr lang="ru-RU" dirty="0" smtClean="0"/>
          </a:p>
          <a:p>
            <a:r>
              <a:rPr lang="ru-RU" dirty="0" smtClean="0"/>
              <a:t>Более 600 вопросов поступило через все каналы связи</a:t>
            </a:r>
          </a:p>
          <a:p>
            <a:r>
              <a:rPr lang="ru-RU" dirty="0" smtClean="0"/>
              <a:t>344 – напрямую на сайт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проблем</a:t>
            </a:r>
            <a:endParaRPr lang="ru-RU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408712" cy="4806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 на </a:t>
            </a:r>
            <a:r>
              <a:rPr lang="en-US" dirty="0" smtClean="0"/>
              <a:t>2013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Интеграция с другими сайтами</a:t>
            </a:r>
            <a:r>
              <a:rPr lang="en-US" dirty="0" smtClean="0"/>
              <a:t>: </a:t>
            </a:r>
            <a:r>
              <a:rPr lang="ru-RU" dirty="0" smtClean="0"/>
              <a:t>сайт ГЖИ, </a:t>
            </a:r>
            <a:r>
              <a:rPr lang="ru-RU" dirty="0" err="1" smtClean="0"/>
              <a:t>Роспотребнадзора</a:t>
            </a:r>
            <a:r>
              <a:rPr lang="ru-RU" dirty="0" smtClean="0"/>
              <a:t>, администрации города, ГИБДД и т.д.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Интеграция с федеральной ГИС ЖКХ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Расширение базы знаний до уровня проблем городской среды</a:t>
            </a:r>
            <a:r>
              <a:rPr lang="en-US" dirty="0" smtClean="0"/>
              <a:t>;</a:t>
            </a:r>
          </a:p>
          <a:p>
            <a:r>
              <a:rPr lang="ru-RU" dirty="0" smtClean="0"/>
              <a:t>Запуск других гражданских проектов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Выражаем благодарность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Госсобранию РБ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МЖКХ РБ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ГЖИ РБ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Администрации города Уфы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Союзу домовых </a:t>
            </a:r>
            <a:r>
              <a:rPr lang="ru-RU" dirty="0" smtClean="0"/>
              <a:t>комитетов Республики </a:t>
            </a:r>
            <a:r>
              <a:rPr lang="ru-RU" dirty="0" smtClean="0"/>
              <a:t>Башкортостан </a:t>
            </a:r>
            <a:r>
              <a:rPr lang="en-US" dirty="0" smtClean="0"/>
              <a:t>“</a:t>
            </a:r>
            <a:r>
              <a:rPr lang="ru-RU" dirty="0" err="1" smtClean="0"/>
              <a:t>Башдомком</a:t>
            </a:r>
            <a:r>
              <a:rPr lang="en-US" dirty="0" smtClean="0"/>
              <a:t>”;</a:t>
            </a:r>
            <a:endParaRPr lang="ru-RU" dirty="0" smtClean="0"/>
          </a:p>
          <a:p>
            <a:r>
              <a:rPr lang="ru-RU" dirty="0" smtClean="0"/>
              <a:t>Информационному агентству </a:t>
            </a:r>
            <a:r>
              <a:rPr lang="en-US" dirty="0" smtClean="0"/>
              <a:t>“</a:t>
            </a:r>
            <a:r>
              <a:rPr lang="ru-RU" dirty="0" err="1" smtClean="0"/>
              <a:t>Башинформ</a:t>
            </a:r>
            <a:r>
              <a:rPr lang="en-US" dirty="0" smtClean="0"/>
              <a:t>”;</a:t>
            </a:r>
            <a:endParaRPr lang="ru-RU" dirty="0" smtClean="0"/>
          </a:p>
          <a:p>
            <a:r>
              <a:rPr lang="ru-RU" dirty="0" smtClean="0"/>
              <a:t>Волонтёрам и всем пользователям сайта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Систематизация знаний в области решения проблем собственников жилья многоквартирных домов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Поддержка актуальности знаний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Построение обратной связи с крупными управляющими компаниями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Ликбез населения</a:t>
            </a:r>
            <a:r>
              <a:rPr lang="en-US" dirty="0" smtClean="0"/>
              <a:t>;</a:t>
            </a:r>
          </a:p>
          <a:p>
            <a:r>
              <a:rPr lang="ru-RU" dirty="0" smtClean="0"/>
              <a:t>Разработка и пропаганда цивилизованного способа общения с управляющими компаниями</a:t>
            </a:r>
            <a:r>
              <a:rPr lang="en-US" dirty="0" smtClean="0"/>
              <a:t>;</a:t>
            </a:r>
          </a:p>
          <a:p>
            <a:r>
              <a:rPr lang="ru-RU" dirty="0" smtClean="0"/>
              <a:t>Пропаганда чувства собственности общего имущества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Алгоритм работы</a:t>
            </a:r>
            <a:r>
              <a:rPr lang="en-US" dirty="0" smtClean="0"/>
              <a:t> </a:t>
            </a:r>
            <a:r>
              <a:rPr lang="ru-RU" dirty="0" smtClean="0"/>
              <a:t>с сайтом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Найти проблему (</a:t>
            </a:r>
            <a:r>
              <a:rPr lang="ru-RU" b="1" dirty="0" smtClean="0"/>
              <a:t>из 47 штук</a:t>
            </a:r>
            <a:r>
              <a:rPr lang="ru-RU" dirty="0" smtClean="0"/>
              <a:t>) в списке на сайте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Прочитать выдержки из законодательства и рекомендации по решению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Позвонить в ОДС, используя полученные знания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</a:t>
            </a:r>
            <a:r>
              <a:rPr lang="ru-RU" b="1" dirty="0" smtClean="0"/>
              <a:t>или</a:t>
            </a:r>
          </a:p>
          <a:p>
            <a:pPr marL="514350" indent="-514350">
              <a:buNone/>
            </a:pPr>
            <a:r>
              <a:rPr lang="ru-RU" dirty="0" smtClean="0"/>
              <a:t>       Написать заявление в приёмную</a:t>
            </a:r>
            <a:r>
              <a:rPr lang="en-US" dirty="0" smtClean="0"/>
              <a:t> </a:t>
            </a:r>
            <a:r>
              <a:rPr lang="ru-RU" dirty="0" smtClean="0"/>
              <a:t>УК</a:t>
            </a:r>
            <a:r>
              <a:rPr lang="en-US" dirty="0" smtClean="0"/>
              <a:t>.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</a:t>
            </a:r>
            <a:r>
              <a:rPr lang="ru-RU" b="1" dirty="0" smtClean="0"/>
              <a:t>или</a:t>
            </a:r>
          </a:p>
          <a:p>
            <a:pPr marL="514350" indent="-514350"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</a:t>
            </a:r>
            <a:r>
              <a:rPr lang="ru-RU" dirty="0" smtClean="0"/>
              <a:t>Написать заявление через сайт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Y:\projects\ufacity.me\8uX9WkgiVy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4136" y="11440"/>
            <a:ext cx="6804248" cy="6816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Заявление через сайт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Заявление </a:t>
            </a:r>
            <a:r>
              <a:rPr lang="ru-RU" dirty="0" err="1" smtClean="0"/>
              <a:t>модерируется</a:t>
            </a:r>
            <a:r>
              <a:rPr lang="ru-RU" dirty="0" smtClean="0"/>
              <a:t> и отправляется на сайт МЖКХ РБ в раздел </a:t>
            </a:r>
            <a:r>
              <a:rPr lang="en-US" dirty="0" smtClean="0"/>
              <a:t>“</a:t>
            </a:r>
            <a:r>
              <a:rPr lang="ru-RU" dirty="0" smtClean="0"/>
              <a:t>Н</a:t>
            </a:r>
            <a:r>
              <a:rPr lang="ru-RU" dirty="0" smtClean="0"/>
              <a:t>ародный Контроль</a:t>
            </a:r>
            <a:r>
              <a:rPr lang="en-US" dirty="0" smtClean="0"/>
              <a:t>”;</a:t>
            </a:r>
          </a:p>
          <a:p>
            <a:r>
              <a:rPr lang="ru-RU" dirty="0" smtClean="0"/>
              <a:t>Сотрудник УО скачивает заявление с НК</a:t>
            </a:r>
            <a:r>
              <a:rPr lang="en-US" dirty="0" smtClean="0"/>
              <a:t>;</a:t>
            </a:r>
          </a:p>
          <a:p>
            <a:r>
              <a:rPr lang="ru-RU" dirty="0" smtClean="0"/>
              <a:t>Сайт </a:t>
            </a:r>
            <a:r>
              <a:rPr lang="en-US" dirty="0" err="1" smtClean="0"/>
              <a:t>ufacity.me</a:t>
            </a:r>
            <a:r>
              <a:rPr lang="en-US" dirty="0" smtClean="0"/>
              <a:t> </a:t>
            </a:r>
            <a:r>
              <a:rPr lang="ru-RU" dirty="0" smtClean="0"/>
              <a:t>следит за обновлением статуса заявки на НК и сообщает пользователю об изменениях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Сотрудник УО выкладывает ответ на НК</a:t>
            </a:r>
            <a:r>
              <a:rPr lang="en-US" dirty="0" smtClean="0"/>
              <a:t>;</a:t>
            </a:r>
          </a:p>
          <a:p>
            <a:r>
              <a:rPr lang="ru-RU" dirty="0" smtClean="0"/>
              <a:t>Модераторы </a:t>
            </a:r>
            <a:r>
              <a:rPr lang="en-US" dirty="0" err="1" smtClean="0"/>
              <a:t>ufacity.me</a:t>
            </a:r>
            <a:r>
              <a:rPr lang="en-US" dirty="0" smtClean="0"/>
              <a:t> </a:t>
            </a:r>
            <a:r>
              <a:rPr lang="ru-RU" dirty="0" smtClean="0"/>
              <a:t>просматривают ответ </a:t>
            </a:r>
            <a:r>
              <a:rPr lang="ru-RU" dirty="0" smtClean="0"/>
              <a:t>на предмет соответствия законодательству и дают жильцам дальнейшие </a:t>
            </a:r>
            <a:r>
              <a:rPr lang="ru-RU" dirty="0" smtClean="0"/>
              <a:t>рекомендации.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Реальный мир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Рабочая группа в Курултае по модернизации договора с УО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Стратегическая сессия Открытого Правительства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Обучение председателей домовых советов совместно с </a:t>
            </a:r>
            <a:r>
              <a:rPr lang="en-US" dirty="0" smtClean="0"/>
              <a:t>“</a:t>
            </a:r>
            <a:r>
              <a:rPr lang="ru-RU" dirty="0" err="1" smtClean="0"/>
              <a:t>Башдомкомом</a:t>
            </a:r>
            <a:r>
              <a:rPr lang="en-US" dirty="0" smtClean="0"/>
              <a:t>”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Участие в обсуждения вопросов ЖКХ на республиканском ТВ и в СМИ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Проект </a:t>
            </a:r>
            <a:r>
              <a:rPr lang="en-US" dirty="0" smtClean="0"/>
              <a:t>“</a:t>
            </a:r>
            <a:r>
              <a:rPr lang="ru-RU" dirty="0" err="1" smtClean="0"/>
              <a:t>Блог</a:t>
            </a:r>
            <a:r>
              <a:rPr lang="en-US" dirty="0" smtClean="0"/>
              <a:t>-</a:t>
            </a:r>
            <a:r>
              <a:rPr lang="ru-RU" dirty="0" smtClean="0"/>
              <a:t>патруль</a:t>
            </a:r>
            <a:r>
              <a:rPr lang="en-US" dirty="0" smtClean="0"/>
              <a:t>”;</a:t>
            </a:r>
            <a:endParaRPr lang="ru-RU" dirty="0" smtClean="0"/>
          </a:p>
          <a:p>
            <a:r>
              <a:rPr lang="ru-RU" dirty="0" smtClean="0"/>
              <a:t>Обсуждение с руководством </a:t>
            </a:r>
            <a:r>
              <a:rPr lang="ru-RU" dirty="0" err="1" smtClean="0"/>
              <a:t>Сипайловского</a:t>
            </a:r>
            <a:r>
              <a:rPr lang="ru-RU" dirty="0" smtClean="0"/>
              <a:t> УЖХ путей взаимодействия и улучшения качества обслуживания</a:t>
            </a:r>
            <a:r>
              <a:rPr lang="en-US" dirty="0" smtClean="0"/>
              <a:t>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Отзывы пользователей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Более </a:t>
            </a:r>
            <a:r>
              <a:rPr lang="en-US" dirty="0" smtClean="0"/>
              <a:t>10</a:t>
            </a:r>
            <a:r>
              <a:rPr lang="ru-RU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(напрямую 63)</a:t>
            </a:r>
          </a:p>
          <a:p>
            <a:r>
              <a:rPr lang="ru-RU" dirty="0" smtClean="0"/>
              <a:t>88% положительных</a:t>
            </a:r>
          </a:p>
          <a:p>
            <a:r>
              <a:rPr lang="ru-RU" dirty="0" smtClean="0"/>
              <a:t>6% отрицательных</a:t>
            </a:r>
          </a:p>
          <a:p>
            <a:r>
              <a:rPr lang="ru-RU" dirty="0" smtClean="0"/>
              <a:t>6% нейтральных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Посещаемость сайта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Июнь 1,181</a:t>
            </a:r>
            <a:endParaRPr lang="ru-RU" dirty="0" smtClean="0"/>
          </a:p>
          <a:p>
            <a:r>
              <a:rPr lang="ru-RU" dirty="0" smtClean="0"/>
              <a:t>Июль 2,323</a:t>
            </a:r>
            <a:endParaRPr lang="ru-RU" dirty="0" smtClean="0"/>
          </a:p>
          <a:p>
            <a:r>
              <a:rPr lang="ru-RU" dirty="0" smtClean="0"/>
              <a:t>Август 2,275</a:t>
            </a:r>
          </a:p>
          <a:p>
            <a:r>
              <a:rPr lang="ru-RU" dirty="0" smtClean="0"/>
              <a:t>Сентябрь 3,108</a:t>
            </a:r>
          </a:p>
          <a:p>
            <a:r>
              <a:rPr lang="ru-RU" dirty="0" smtClean="0"/>
              <a:t>Октябрь 3,920</a:t>
            </a:r>
          </a:p>
          <a:p>
            <a:r>
              <a:rPr lang="ru-RU" dirty="0" smtClean="0"/>
              <a:t>Ноябрь 6,739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556792"/>
            <a:ext cx="5616624" cy="454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Социальные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Группа в </a:t>
            </a:r>
            <a:r>
              <a:rPr lang="ru-RU" dirty="0" err="1" smtClean="0"/>
              <a:t>Вконтакте</a:t>
            </a:r>
            <a:r>
              <a:rPr lang="en-US" dirty="0" smtClean="0"/>
              <a:t> </a:t>
            </a:r>
            <a:r>
              <a:rPr lang="ru-RU" dirty="0" smtClean="0"/>
              <a:t>–</a:t>
            </a:r>
            <a:r>
              <a:rPr lang="en-US" dirty="0" smtClean="0"/>
              <a:t>  883 </a:t>
            </a:r>
            <a:r>
              <a:rPr lang="ru-RU" dirty="0" smtClean="0"/>
              <a:t>участника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Группа в </a:t>
            </a:r>
            <a:r>
              <a:rPr lang="ru-RU" dirty="0" err="1" smtClean="0"/>
              <a:t>Фейсбуке</a:t>
            </a:r>
            <a:r>
              <a:rPr lang="ru-RU" dirty="0" smtClean="0"/>
              <a:t> – 58 участников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err="1" smtClean="0"/>
              <a:t>Твиттер</a:t>
            </a:r>
            <a:r>
              <a:rPr lang="ru-RU" dirty="0" smtClean="0"/>
              <a:t> – 42 </a:t>
            </a:r>
            <a:r>
              <a:rPr lang="ru-RU" dirty="0" smtClean="0"/>
              <a:t>читателя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1947</TotalTime>
  <Words>380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WWW.UFACITY.ME Решение проблем с ЖКХ</vt:lpstr>
      <vt:lpstr>Цели и задачи проекта</vt:lpstr>
      <vt:lpstr>Алгоритм работы с сайтом</vt:lpstr>
      <vt:lpstr>Слайд 4</vt:lpstr>
      <vt:lpstr>Заявление через сайт</vt:lpstr>
      <vt:lpstr>Реальный мир</vt:lpstr>
      <vt:lpstr>Отзывы пользователей</vt:lpstr>
      <vt:lpstr>Посещаемость сайта</vt:lpstr>
      <vt:lpstr>Социальные сети</vt:lpstr>
      <vt:lpstr>Статистика заявлений</vt:lpstr>
      <vt:lpstr>Статистика проблем</vt:lpstr>
      <vt:lpstr>Планы на 2013 год</vt:lpstr>
      <vt:lpstr>Выражаем благодарность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108</cp:revision>
  <dcterms:created xsi:type="dcterms:W3CDTF">2012-12-02T19:55:52Z</dcterms:created>
  <dcterms:modified xsi:type="dcterms:W3CDTF">2012-12-04T18:53:53Z</dcterms:modified>
</cp:coreProperties>
</file>